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D0923-8C83-A75D-C4D3-6E1D4ACA8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9DB64-70D9-335E-1178-F1BEF05CD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80161-D76C-1CD7-4FBE-F6D545B4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CBE6B-FA49-764E-2532-F70215DA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7B7A5-ACE1-917F-62C3-AE6AC8C9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9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FEE8-1561-AF97-4F4C-18F5A66B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8A65F-FC9F-49B1-3ED7-2F13AA079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09CF4-397B-4341-EBEA-57C64C50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378E1-CDF4-CF46-5057-1FB79D8E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6BBD-623D-33DA-6FD1-9C795CB1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4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033CF0-88A8-BF9F-60EE-3571F5460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E82A2-3C04-8B54-60FA-62420794C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7238E-27A5-C24F-9CD8-A3754B9C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AB777-5F9E-7C87-6ED8-34EE5958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098DB-B1A8-0B5C-A5D5-B69A19FD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3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E3A8-0EC8-2438-F8A4-3AAAE4CF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32683-B5E4-64B7-B705-97DA0DA59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A1068-21CB-A7B7-CEB9-46DA71D65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6EF42-6A81-3D2F-C46D-96423BEF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B4715-6713-24AA-A588-D34560B5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0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D8AD-54A8-AF0B-4336-C21D176E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B7D4F-F4D2-FFE5-7D3E-C8FF28144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415AE-3B13-67F4-199C-C950CE5A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55EDC-B1CD-3A28-1183-60723B84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17FC-0E77-6A99-44F0-2F3DEEF9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6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21F3-D3F5-99A6-853E-4FF9D04F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1771-93EC-1AF0-19F0-FB361DFBB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D4E00-2869-E4C4-BB2C-4FE4A51B8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88754-1255-2720-B409-F6DCCA6D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31398-0314-6B15-9154-4E1D99456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10343-2592-7BF2-1C8C-F21AD95A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B63B-541A-CBB1-3AEE-0C7CC04F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A70DA-3670-107C-6A5F-EC55CB115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1C7F0-0C06-C076-8D6D-9A11E3771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1A67F-4A21-D6C2-93B2-A656B5D34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C87DF-7939-A9A2-B402-E83F55C03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E85A6-D600-A4EE-23A6-9927782B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FB6E35-3829-E168-6FF2-C483056E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42172-8848-C045-938F-3C66C646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9FE7-FBBC-55E3-C5D0-395D14A6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8DC1E-92AF-33ED-1B17-F2944E4E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DBB86-4935-7714-7C5C-3F0634DB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406E4-B1FB-886D-9640-93521CC4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5398D-7AEC-046D-0369-E49A6CA8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76AB45-1BE9-04B8-5EE9-4AC760EC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A8512-D447-C122-3C6F-0F330985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5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607C-E0EC-13C4-BB08-9761D68B2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12FE5-737C-4C22-B6A0-7683C853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45AFF-07DA-66AC-0B33-FF5ECFF97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40E0D-4E2A-7C3C-4FEF-7BDCDCBE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0116A-BABC-7AC2-8C85-75F74112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198A2-F564-2DFA-8927-EB6B9FF7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5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7383-D8F7-7B3D-390D-4E5F3CA3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2B3C3B-C724-BC7B-EF89-8EBA256D3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76898-8C09-FD48-9AE5-C068C3A3A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08AC4-374F-4D40-0E7F-6C0381A0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5BA9B-8C38-E9EE-1ED3-DD9BE445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29EAB-4725-8DD5-8EDC-E2081277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7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5E887-C160-5D90-0FBA-1CD0AA82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B2C96-C15A-4819-144F-D2676AFF6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C685C-8DF6-F373-39C7-D97C96015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571B5-D59A-4D4D-9BF6-FC68476577F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3087B-1F6F-DC78-B6F5-62BB9223E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F8AED-224C-DE38-9EF2-5A01A59A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D10E6-9F78-47FD-BA0E-A204FF20A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1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EC2F10-9485-BAB6-59FE-03FFD581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7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A0364C-CBC5-5446-A72B-8E711625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45D148-C61B-A6A5-00B0-B1D635836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11425F-0B2E-DE1A-B58F-140183FD1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D95BD9-E96A-4BD9-C05D-6A1D13855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EC74B7-06CF-49C4-F364-0DA55843F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3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C35DE6-4737-E9F0-53AB-9602E61C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2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monitor, indoor&#10;&#10;Description automatically generated">
            <a:extLst>
              <a:ext uri="{FF2B5EF4-FFF2-40B4-BE49-F238E27FC236}">
                <a16:creationId xmlns:a16="http://schemas.microsoft.com/office/drawing/2014/main" id="{971810F3-FACF-F0BD-0E40-DDA5663FA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62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Liyanage, Gihan Shamike</dc:creator>
  <cp:lastModifiedBy>Liyanage, Gihan Shamike</cp:lastModifiedBy>
  <cp:revision>1</cp:revision>
  <dcterms:created xsi:type="dcterms:W3CDTF">2023-01-11T21:34:42Z</dcterms:created>
  <dcterms:modified xsi:type="dcterms:W3CDTF">2023-01-11T21:40:15Z</dcterms:modified>
</cp:coreProperties>
</file>